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6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20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Sobib IDEAALSELT SUUREPÄRANE!</a:t>
            </a:r>
            <a:br>
              <a:rPr b="0" i="0" lang="de-DE" sz="18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5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KUI EI, SIIS TAGASTUS MEIE PARTNERILE ON TÕESTI LIHTNE.</a:t>
            </a:r>
            <a:endParaRPr b="0" i="0" sz="15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VALMISTAGE PAKK ETTE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Selle paki saatis teile üks meie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partneritest. Kui soovite ostetud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toote(d) tagastada, kasutage palun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pakis olnud tagastusteatist.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50" y="2762653"/>
            <a:ext cx="3892800" cy="20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TAGASTUS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 võite ostetud toote(d) tagastada </a:t>
            </a:r>
            <a:r>
              <a:rPr lang="de-DE" sz="900"/>
              <a:t>30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päeva jooksul </a:t>
            </a:r>
            <a:r>
              <a:rPr lang="de-DE" sz="900"/>
              <a:t>Omniva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kaudu või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helistada meile, et pakile tuldaks järele.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de-DE" sz="900"/>
              <a:t>Oluline:</a:t>
            </a:r>
            <a:r>
              <a:rPr lang="de-DE" sz="900"/>
              <a:t> Tagastage tooted otse meie</a:t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de-DE" sz="900"/>
              <a:t>partnerile, mitte zalandole</a:t>
            </a:r>
            <a:r>
              <a:rPr i="0" lang="de-DE" sz="900" u="none" cap="none" strike="noStrike">
                <a:solidFill>
                  <a:srgbClr val="000000"/>
                </a:solidFill>
              </a:rPr>
              <a:t>.</a:t>
            </a:r>
            <a:endParaRPr i="0" sz="9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Tagastamisel kasuta palun tagastussilti, mis oli esialgse tarne karbis kaasas. Vale tagastussildi kasutamisel võib tagastus jõuda valele aadressile ja sellest tulenevalt põhjustada viivitusi tagasimakse töötlemisel.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7100480" y="2762640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TAGASIMAKSE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Kui meie partner on tagastatud toote(d) kätte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saanud, saadetakse teile kinnituseks e-kiri.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Zalando maksab seejärel teile raha tagasi.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59360" y="4536360"/>
            <a:ext cx="9232920" cy="858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*Kas tagastusteatis läks kaduma? Kas teil on täpsustavaid küsimusi? Külastage veebilehte www.zalando.ee/faq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205725" y="1556980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14950" y="324975"/>
            <a:ext cx="2364275" cy="44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